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66" d="100"/>
          <a:sy n="66" d="100"/>
        </p:scale>
        <p:origin x="1548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C7A0-ACB2-1517-04AE-48642BC6D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215A-B402-E511-20EB-D55299351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A995C-C8C0-907E-5BB4-F20E46AF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15EAB-2E20-C4BA-DDA1-953B506D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BA2C-7507-437E-1594-22C7BA3E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34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B6EA-FFD8-91CF-8B1D-72E8799D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6A6C5-B0A4-1E5B-AA75-FD8AE861B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0A906-0523-6334-3297-20C08112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C119-E0CA-C378-5CB4-4E86EC8D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1428E-47ED-86DD-6650-5342019D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6CA49-82AF-8E2E-4065-2EF70B8FE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6E15E-0E73-1D0E-436C-64EB000D4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37298-1BAB-B8F3-AE8A-994B6ADAC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4ACB0-6A7C-38FC-767B-16536F4D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881C0-160A-6FB5-8003-D062BDA2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1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8FA9-496D-CAC9-3BFA-3C7D2635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88F45-CC39-B7C0-7BA9-9394009ED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5E6FE-64E3-FE56-3C4A-422B561A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B3A40-5C2C-3E16-F3D7-BBF587C45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917EB-0458-74A7-5500-C762DC07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4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38D2-3DCD-4B1D-53C7-02DE0CF4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3661A-159C-4378-E12F-895802EF5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BC08A-C003-1875-3E32-573BCD863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55181-BBCC-665E-D1CC-4E49F7BE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567B6-D9C2-8E72-6346-D4DB319C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9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1592-56BA-6FA4-D328-37B15527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E36E5-FAB8-199C-6C25-A565930D1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8B91C-93CE-2386-2081-F1141698E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1D653-7367-D3B3-4C62-42353DE7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2B4E9-0DCD-AAF2-25AB-76EC46AC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58E6C-1EC5-A108-E4EC-79D857B0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8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7AEF-B949-5005-BAA1-7FB8CBC6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87D80-DAFD-9692-857E-E9ECF2EED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D2324-B6AB-8D34-7E17-B67A836F0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056F0-5F7A-329F-34F9-AB78DC64D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89B83-46B0-612A-4954-CE8C445AB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C58370-1533-3E76-3973-CB1F28B0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D368E6-BD17-EA05-A916-2EAFECE6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E1741-B8EB-A4A2-F5E8-F78AE29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9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77C63-10B0-9A66-52FB-CB995ACA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74E9CD-9868-FC3C-5CD0-0B1E7737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48156-EB91-E1D8-E299-CF0F22C02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6F5BE-C131-4B32-6D6D-5DF48F3F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7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232068-3CAA-EAF5-5EAF-8C15F7AD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6C65A-36B0-A4AD-51E7-199481D9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4073B-8AB2-C1CF-AB57-0E8F8C67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57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18C8-1AE9-EECF-4676-1DD998EA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7848-7EA3-DBE7-1B98-33AA2FD4F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DF784-A270-7BC4-09E2-61AF0DBEA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956F5-EA03-C08B-C8CD-36E575C9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B98EB-888B-0134-201F-70EF3081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4FA96-809C-F9BD-A0B0-9CA3D88D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A3C8-4238-2650-A87E-7CD149C0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64CD2-7AB5-F8AF-420B-6096529CCF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0E18A-9E35-9434-1884-D5839BED2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D9520-C31C-5817-9505-122A8DDB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6CF71-32D7-76A6-EAF7-4BBA406F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4AF6F-CA74-5061-A31C-5379C43F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5BA423-2716-46A4-98CB-F54CC7A1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A28A2-13AC-108E-8A2A-93469DCAB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5F4E8-B52E-8A50-A499-D9429DA03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164AE-BBA7-4F7A-B7BE-814C70726691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BFCCF-5FD2-CD86-432F-F1FC9C08A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03182-5419-F7C9-D6EC-013CFD899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65B13-5E1F-46C7-98D0-1E52E783C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rs and galaxies in space&#10;&#10;Description automatically generated">
            <a:extLst>
              <a:ext uri="{FF2B5EF4-FFF2-40B4-BE49-F238E27FC236}">
                <a16:creationId xmlns:a16="http://schemas.microsoft.com/office/drawing/2014/main" id="{294822D6-2A07-C20E-AF03-FE71EAFB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70971"/>
            <a:ext cx="12192000" cy="812897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Earth">
                <a:extLst>
                  <a:ext uri="{FF2B5EF4-FFF2-40B4-BE49-F238E27FC236}">
                    <a16:creationId xmlns:a16="http://schemas.microsoft.com/office/drawing/2014/main" id="{D53CC5BC-98EB-96E2-74FE-7D4E072645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8708205"/>
                  </p:ext>
                </p:extLst>
              </p:nvPr>
            </p:nvGraphicFramePr>
            <p:xfrm>
              <a:off x="12974688" y="-2342102"/>
              <a:ext cx="818003" cy="8180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8003" cy="81800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4934511" ay="4774191" az="49267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31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arth">
                <a:extLst>
                  <a:ext uri="{FF2B5EF4-FFF2-40B4-BE49-F238E27FC236}">
                    <a16:creationId xmlns:a16="http://schemas.microsoft.com/office/drawing/2014/main" id="{D53CC5BC-98EB-96E2-74FE-7D4E072645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74688" y="-2342102"/>
                <a:ext cx="818003" cy="8180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450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rs and galaxies in space&#10;&#10;Description automatically generated">
            <a:extLst>
              <a:ext uri="{FF2B5EF4-FFF2-40B4-BE49-F238E27FC236}">
                <a16:creationId xmlns:a16="http://schemas.microsoft.com/office/drawing/2014/main" id="{294822D6-2A07-C20E-AF03-FE71EAFB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436" y="-1770318"/>
            <a:ext cx="14943664" cy="9963632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Earth">
                <a:extLst>
                  <a:ext uri="{FF2B5EF4-FFF2-40B4-BE49-F238E27FC236}">
                    <a16:creationId xmlns:a16="http://schemas.microsoft.com/office/drawing/2014/main" id="{D53CC5BC-98EB-96E2-74FE-7D4E072645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8061225"/>
                  </p:ext>
                </p:extLst>
              </p:nvPr>
            </p:nvGraphicFramePr>
            <p:xfrm>
              <a:off x="1290873" y="1605969"/>
              <a:ext cx="3894660" cy="38946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94660" cy="389465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967013" ay="1558592" az="43277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9799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arth">
                <a:extLst>
                  <a:ext uri="{FF2B5EF4-FFF2-40B4-BE49-F238E27FC236}">
                    <a16:creationId xmlns:a16="http://schemas.microsoft.com/office/drawing/2014/main" id="{D53CC5BC-98EB-96E2-74FE-7D4E072645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873" y="1605969"/>
                <a:ext cx="3894660" cy="3894659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F40DAF-AE94-8975-8037-1C8DFE278245}"/>
              </a:ext>
            </a:extLst>
          </p:cNvPr>
          <p:cNvCxnSpPr/>
          <p:nvPr/>
        </p:nvCxnSpPr>
        <p:spPr>
          <a:xfrm flipV="1">
            <a:off x="5145314" y="1886096"/>
            <a:ext cx="682171" cy="899885"/>
          </a:xfrm>
          <a:prstGeom prst="line">
            <a:avLst/>
          </a:prstGeom>
          <a:ln w="38100" cmpd="sng">
            <a:solidFill>
              <a:schemeClr val="bg2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442E2A-EE5A-629E-FDB5-5CD9CBB9373B}"/>
              </a:ext>
            </a:extLst>
          </p:cNvPr>
          <p:cNvCxnSpPr/>
          <p:nvPr/>
        </p:nvCxnSpPr>
        <p:spPr>
          <a:xfrm>
            <a:off x="5827485" y="1871582"/>
            <a:ext cx="3323771" cy="0"/>
          </a:xfrm>
          <a:prstGeom prst="line">
            <a:avLst/>
          </a:prstGeom>
          <a:ln w="38100" cmpd="sng">
            <a:solidFill>
              <a:schemeClr val="bg2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FF5528-5276-04FE-7C01-D1ED4C107D09}"/>
              </a:ext>
            </a:extLst>
          </p:cNvPr>
          <p:cNvSpPr txBox="1"/>
          <p:nvPr/>
        </p:nvSpPr>
        <p:spPr>
          <a:xfrm>
            <a:off x="5628977" y="590306"/>
            <a:ext cx="4701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Liquid Water</a:t>
            </a:r>
          </a:p>
        </p:txBody>
      </p:sp>
    </p:spTree>
    <p:extLst>
      <p:ext uri="{BB962C8B-B14F-4D97-AF65-F5344CB8AC3E}">
        <p14:creationId xmlns:p14="http://schemas.microsoft.com/office/powerpoint/2010/main" val="4080344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rs and galaxies in space&#10;&#10;Description automatically generated">
            <a:extLst>
              <a:ext uri="{FF2B5EF4-FFF2-40B4-BE49-F238E27FC236}">
                <a16:creationId xmlns:a16="http://schemas.microsoft.com/office/drawing/2014/main" id="{294822D6-2A07-C20E-AF03-FE71EAFB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436" y="-1770318"/>
            <a:ext cx="14943664" cy="9963632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Earth">
                <a:extLst>
                  <a:ext uri="{FF2B5EF4-FFF2-40B4-BE49-F238E27FC236}">
                    <a16:creationId xmlns:a16="http://schemas.microsoft.com/office/drawing/2014/main" id="{D53CC5BC-98EB-96E2-74FE-7D4E072645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0873" y="1605969"/>
              <a:ext cx="3894660" cy="38946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94660" cy="389465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967013" ay="1558592" az="43277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9799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arth">
                <a:extLst>
                  <a:ext uri="{FF2B5EF4-FFF2-40B4-BE49-F238E27FC236}">
                    <a16:creationId xmlns:a16="http://schemas.microsoft.com/office/drawing/2014/main" id="{D53CC5BC-98EB-96E2-74FE-7D4E072645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873" y="1605969"/>
                <a:ext cx="3894660" cy="3894659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F40DAF-AE94-8975-8037-1C8DFE278245}"/>
              </a:ext>
            </a:extLst>
          </p:cNvPr>
          <p:cNvCxnSpPr/>
          <p:nvPr/>
        </p:nvCxnSpPr>
        <p:spPr>
          <a:xfrm flipV="1">
            <a:off x="5145314" y="1886096"/>
            <a:ext cx="682171" cy="899885"/>
          </a:xfrm>
          <a:prstGeom prst="line">
            <a:avLst/>
          </a:prstGeom>
          <a:ln w="38100" cmpd="sng">
            <a:solidFill>
              <a:schemeClr val="bg2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442E2A-EE5A-629E-FDB5-5CD9CBB9373B}"/>
              </a:ext>
            </a:extLst>
          </p:cNvPr>
          <p:cNvCxnSpPr/>
          <p:nvPr/>
        </p:nvCxnSpPr>
        <p:spPr>
          <a:xfrm>
            <a:off x="5827485" y="1871582"/>
            <a:ext cx="3323771" cy="0"/>
          </a:xfrm>
          <a:prstGeom prst="line">
            <a:avLst/>
          </a:prstGeom>
          <a:ln w="38100" cmpd="sng">
            <a:solidFill>
              <a:schemeClr val="bg2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FF5528-5276-04FE-7C01-D1ED4C107D09}"/>
              </a:ext>
            </a:extLst>
          </p:cNvPr>
          <p:cNvSpPr txBox="1"/>
          <p:nvPr/>
        </p:nvSpPr>
        <p:spPr>
          <a:xfrm>
            <a:off x="5628977" y="590306"/>
            <a:ext cx="4701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Agency FB" panose="020B0503020202020204" pitchFamily="34" charset="0"/>
                <a:cs typeface="Aharoni" panose="020F0502020204030204" pitchFamily="2" charset="-79"/>
              </a:rPr>
              <a:t>Liquid Water</a:t>
            </a:r>
          </a:p>
        </p:txBody>
      </p:sp>
    </p:spTree>
    <p:extLst>
      <p:ext uri="{BB962C8B-B14F-4D97-AF65-F5344CB8AC3E}">
        <p14:creationId xmlns:p14="http://schemas.microsoft.com/office/powerpoint/2010/main" val="3781168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Ranostaj</dc:creator>
  <cp:lastModifiedBy>Jan Ranostaj</cp:lastModifiedBy>
  <cp:revision>1</cp:revision>
  <dcterms:created xsi:type="dcterms:W3CDTF">2024-06-07T09:13:28Z</dcterms:created>
  <dcterms:modified xsi:type="dcterms:W3CDTF">2024-06-07T09:45:22Z</dcterms:modified>
</cp:coreProperties>
</file>